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embeddedFontLst>
    <p:embeddedFont>
      <p:font typeface="Angsana New" panose="02020603050405020304" pitchFamily="18" charset="-34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70" y="10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2465-83F0-B5E6-981C-FE963F2ECE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669DF-C5A2-E41D-4B4F-2B27DAF7E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AB5F3-466D-F440-1CA0-5FED25C2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87A5C-4D3E-FB9D-706D-FC86CE510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E8701-6088-EC3F-77F5-E5BDD4B56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98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CFED1-CF22-B518-7FA8-BF2DEB138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521BA-7688-AA0B-9A12-D63F29E68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98F3B-04F7-6D01-AA4F-5B3D8BCC2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441FD-CEB6-CC39-04B5-C944CA60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E468A-95B8-BAAB-60EC-43AFC073E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047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D0D0A3-AA37-99FE-798E-704EE18B15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89E96C-0A93-EEEC-AB39-8425B0733C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476AB-1A7F-A4C3-81A9-A76A9A814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37166-EE21-CACE-D152-C3BD951A0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603B6-7D70-7D8C-7EC9-DF1FF4237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21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2499D-9341-DBE2-E046-122037930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E05FE-71B2-61D3-5D16-672FEC687C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1E9BC-6FEB-24B9-E569-DBB06480F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8B4F8-ED42-30EF-5294-001D336B1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38DF-7E82-A32C-26FD-CB5E96FFC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90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A29A-9122-3179-90F6-ECFDF4DDD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46AD5-2CF1-7C22-3029-326D50BDE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D60A-C98D-B595-F385-E17B429E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2D174-56CA-121D-EA38-79FDDA3CA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8D696-30A9-BE86-4BC7-84F0089A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14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5E82C-51F9-3295-21BF-5E9B821D3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B71E1-714D-6E9A-4928-C0D85C0E22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FFE3F-3854-3B4C-3451-45CB27396A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F2DF12-3443-E0FC-9DAE-1E42C7899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82A90F-FFEA-BCC1-F80B-10F81A393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02A71-C221-5B52-C064-3FA9E33F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42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8BBB2-1B79-5A5A-EB27-120A0C6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00971-5F8D-9C8E-22EE-1837846CE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156F1-A80D-E5D7-9E72-AB8A9007A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E70696-D93E-5DC4-8626-CBCE6FC13D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238284-B44B-3704-5DE8-796CCA5812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87A023-4084-445C-A8DE-94626E83E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A0D2EC-539F-087A-4584-87970159C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3B39E3-78E5-22E4-1B5C-1803BBC8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684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4951B-2E21-A52D-6C4D-2ED3DD89E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44FF3-E83D-B302-B61D-A0D737CB6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ABD7F6-3114-1A92-7602-B82CEBAAC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9C6177-C1C2-3D2A-68F0-2DB59054C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39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50B674-EF3F-8243-4088-DBC95532D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8D6D57-4532-07B5-6E68-2F0081BA5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587E58-BCB1-360B-A3D2-FE68B8E43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50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930B-2548-526C-E652-FD85E3827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24D93-4F8D-382A-75A1-25B12D635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DD7411-21E6-267C-2FC1-BB67AD000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B4302-3D63-5E2B-7085-05DA4CC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C1F7B-406B-642B-F33B-1F134E916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25D-34CD-0EB9-4640-B769ECB9D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22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0E75F-EA9A-293E-CAD7-BE47F7680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2E0B2B-85F4-9742-20B4-5D0B0A0B22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FB2E68-C46D-3F81-2B50-34F6E64EF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61AC5-0DBE-2099-BC38-1B726F381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37AF35-3E3A-9082-2A7D-962C9B0A1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38D2BE-B5DC-C72A-FE4C-7AECD7282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680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35C7F5-4B82-E4CF-A4BE-AC8491F60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7E80FD-74CD-B85E-3903-2A38E4F49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92599-5DF7-DFA6-D19F-2AA21F5507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074115-E044-48D0-8AC6-6C4CA4865A7F}" type="datetimeFigureOut">
              <a:rPr lang="en-US" smtClean="0"/>
              <a:t>5/6/2026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CF93F-969C-389C-23E8-432F9578C8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50CC3-0EF1-D1BB-7FBF-8F3846576B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6D3C03-849C-4DA9-A8A9-10B628B67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3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F4AD-4620-41BD-BA2D-A88E9DE196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21279"/>
            <a:ext cx="9144000" cy="2270443"/>
          </a:xfrm>
        </p:spPr>
        <p:txBody>
          <a:bodyPr>
            <a:norm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B8D49E-98C3-7F84-54A8-F0FEE9E6A7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98720"/>
            <a:ext cx="9144000" cy="1051560"/>
          </a:xfrm>
        </p:spPr>
        <p:txBody>
          <a:bodyPr/>
          <a:lstStyle/>
          <a:p>
            <a:endParaRPr lang="en-US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1274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65F16-E17E-349D-0241-99007AEAB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6D83C-84F4-9D0F-35D5-023168B0B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สี่เหลี่ยมผืนผ้า 4">
            <a:extLst>
              <a:ext uri="{FF2B5EF4-FFF2-40B4-BE49-F238E27FC236}">
                <a16:creationId xmlns:a16="http://schemas.microsoft.com/office/drawing/2014/main" id="{FE77FC85-BC4D-83F1-F38D-2ED4092FD5B5}"/>
              </a:ext>
            </a:extLst>
          </p:cNvPr>
          <p:cNvSpPr/>
          <p:nvPr/>
        </p:nvSpPr>
        <p:spPr>
          <a:xfrm>
            <a:off x="9521072" y="5326143"/>
            <a:ext cx="2670928" cy="1531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เว้นการใส่ข้อมูลบริเวณนี้</a:t>
            </a:r>
          </a:p>
          <a:p>
            <a:pPr algn="ctr"/>
            <a:r>
              <a:rPr lang="th-TH" sz="2400" dirty="0">
                <a:solidFill>
                  <a:srgbClr val="FF0000"/>
                </a:solidFill>
              </a:rPr>
              <a:t>ตั้งแต่สไลด์ที่ 2 เป็นต้นไป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1190FD-49E8-9C52-42B5-B101EDBD3D4B}"/>
              </a:ext>
            </a:extLst>
          </p:cNvPr>
          <p:cNvSpPr/>
          <p:nvPr/>
        </p:nvSpPr>
        <p:spPr>
          <a:xfrm>
            <a:off x="11835161" y="0"/>
            <a:ext cx="356839" cy="3122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11">
            <a:extLst>
              <a:ext uri="{FF2B5EF4-FFF2-40B4-BE49-F238E27FC236}">
                <a16:creationId xmlns:a16="http://schemas.microsoft.com/office/drawing/2014/main" id="{0EE95889-2CD8-2DF2-B180-672FE4EEFAE7}"/>
              </a:ext>
            </a:extLst>
          </p:cNvPr>
          <p:cNvSpPr txBox="1">
            <a:spLocks/>
          </p:cNvSpPr>
          <p:nvPr/>
        </p:nvSpPr>
        <p:spPr>
          <a:xfrm>
            <a:off x="11705062" y="40889"/>
            <a:ext cx="438615" cy="365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0650C9-9A7D-4448-BDBC-A87341EA29F5}" type="slidenum">
              <a:rPr lang="en-US" sz="1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2</a:t>
            </a:fld>
            <a:endParaRPr lang="en-US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501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114CC-4BBE-81C1-E05A-98BCBD8F5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4E60F-BB1F-3241-99A6-EE16B211B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DBCCA-20F8-5CA1-03AA-B2970F977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สี่เหลี่ยมผืนผ้า 4">
            <a:extLst>
              <a:ext uri="{FF2B5EF4-FFF2-40B4-BE49-F238E27FC236}">
                <a16:creationId xmlns:a16="http://schemas.microsoft.com/office/drawing/2014/main" id="{68599E88-5C20-4D11-D197-20E0E6F518AA}"/>
              </a:ext>
            </a:extLst>
          </p:cNvPr>
          <p:cNvSpPr/>
          <p:nvPr/>
        </p:nvSpPr>
        <p:spPr>
          <a:xfrm>
            <a:off x="9521072" y="5326143"/>
            <a:ext cx="2670928" cy="1531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เว้นการใส่ข้อมูลบริเวณนี้</a:t>
            </a:r>
          </a:p>
          <a:p>
            <a:pPr algn="ctr"/>
            <a:r>
              <a:rPr lang="th-TH" sz="2400" dirty="0">
                <a:solidFill>
                  <a:srgbClr val="FF0000"/>
                </a:solidFill>
              </a:rPr>
              <a:t>ตั้งแต่สไลด์ที่ 2 เป็นต้นไป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0DBCDB-FF66-EDD7-A5F3-78F8ED12CA03}"/>
              </a:ext>
            </a:extLst>
          </p:cNvPr>
          <p:cNvSpPr/>
          <p:nvPr/>
        </p:nvSpPr>
        <p:spPr>
          <a:xfrm>
            <a:off x="11835161" y="0"/>
            <a:ext cx="356839" cy="3122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11">
            <a:extLst>
              <a:ext uri="{FF2B5EF4-FFF2-40B4-BE49-F238E27FC236}">
                <a16:creationId xmlns:a16="http://schemas.microsoft.com/office/drawing/2014/main" id="{72470C59-8374-A31B-DF58-1AF38AB7FDDB}"/>
              </a:ext>
            </a:extLst>
          </p:cNvPr>
          <p:cNvSpPr txBox="1">
            <a:spLocks/>
          </p:cNvSpPr>
          <p:nvPr/>
        </p:nvSpPr>
        <p:spPr>
          <a:xfrm>
            <a:off x="11705062" y="40889"/>
            <a:ext cx="438615" cy="365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0650C9-9A7D-4448-BDBC-A87341EA29F5}" type="slidenum">
              <a:rPr lang="en-US" sz="1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3</a:t>
            </a:fld>
            <a:endParaRPr lang="en-US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489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CA9A3-E050-D20D-B57B-13344F14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EA283-F1E0-E04A-726D-AEEEB3D8D8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สี่เหลี่ยมผืนผ้า 4">
            <a:extLst>
              <a:ext uri="{FF2B5EF4-FFF2-40B4-BE49-F238E27FC236}">
                <a16:creationId xmlns:a16="http://schemas.microsoft.com/office/drawing/2014/main" id="{AB1BDF24-2802-DE3D-5304-05D0CBF51E19}"/>
              </a:ext>
            </a:extLst>
          </p:cNvPr>
          <p:cNvSpPr/>
          <p:nvPr/>
        </p:nvSpPr>
        <p:spPr>
          <a:xfrm>
            <a:off x="9521072" y="5326143"/>
            <a:ext cx="2670928" cy="1531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เว้นการใส่ข้อมูลบริเวณนี้</a:t>
            </a:r>
          </a:p>
          <a:p>
            <a:pPr algn="ctr"/>
            <a:r>
              <a:rPr lang="th-TH" sz="2400" dirty="0">
                <a:solidFill>
                  <a:srgbClr val="FF0000"/>
                </a:solidFill>
              </a:rPr>
              <a:t>ตั้งแต่สไลด์ที่ 2 เป็นต้นไป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56AD8B-CF19-B166-E8E4-B95D511E75FF}"/>
              </a:ext>
            </a:extLst>
          </p:cNvPr>
          <p:cNvSpPr/>
          <p:nvPr/>
        </p:nvSpPr>
        <p:spPr>
          <a:xfrm>
            <a:off x="11835161" y="0"/>
            <a:ext cx="356839" cy="3122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11">
            <a:extLst>
              <a:ext uri="{FF2B5EF4-FFF2-40B4-BE49-F238E27FC236}">
                <a16:creationId xmlns:a16="http://schemas.microsoft.com/office/drawing/2014/main" id="{142E116C-D964-DD26-C653-05B6C81E8BFB}"/>
              </a:ext>
            </a:extLst>
          </p:cNvPr>
          <p:cNvSpPr txBox="1">
            <a:spLocks/>
          </p:cNvSpPr>
          <p:nvPr/>
        </p:nvSpPr>
        <p:spPr>
          <a:xfrm>
            <a:off x="11705062" y="40889"/>
            <a:ext cx="438615" cy="365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0650C9-9A7D-4448-BDBC-A87341EA29F5}" type="slidenum">
              <a:rPr lang="en-US" sz="1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4</a:t>
            </a:fld>
            <a:endParaRPr lang="en-US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308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8D9C0-5BAA-75C6-F35E-93F6069B0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C61C7-52A5-2DAE-667E-0F0589C86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CC1B9-0235-096D-66D2-761199771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สี่เหลี่ยมผืนผ้า 4">
            <a:extLst>
              <a:ext uri="{FF2B5EF4-FFF2-40B4-BE49-F238E27FC236}">
                <a16:creationId xmlns:a16="http://schemas.microsoft.com/office/drawing/2014/main" id="{D856116B-B83F-0DA0-FCF8-2F1F7865C00C}"/>
              </a:ext>
            </a:extLst>
          </p:cNvPr>
          <p:cNvSpPr/>
          <p:nvPr/>
        </p:nvSpPr>
        <p:spPr>
          <a:xfrm>
            <a:off x="9521072" y="5326143"/>
            <a:ext cx="2670928" cy="1531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เว้นการใส่ข้อมูลบริเวณนี้</a:t>
            </a:r>
          </a:p>
          <a:p>
            <a:pPr algn="ctr"/>
            <a:r>
              <a:rPr lang="th-TH" sz="2400" dirty="0">
                <a:solidFill>
                  <a:srgbClr val="FF0000"/>
                </a:solidFill>
              </a:rPr>
              <a:t>ตั้งแต่สไลด์ที่ 2 เป็นต้นไป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ADEB45-E570-013C-89BA-DCCF28394A72}"/>
              </a:ext>
            </a:extLst>
          </p:cNvPr>
          <p:cNvSpPr/>
          <p:nvPr/>
        </p:nvSpPr>
        <p:spPr>
          <a:xfrm>
            <a:off x="11835161" y="0"/>
            <a:ext cx="356839" cy="31223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11">
            <a:extLst>
              <a:ext uri="{FF2B5EF4-FFF2-40B4-BE49-F238E27FC236}">
                <a16:creationId xmlns:a16="http://schemas.microsoft.com/office/drawing/2014/main" id="{9B0C404F-368D-453D-C535-A6EB8E499BE6}"/>
              </a:ext>
            </a:extLst>
          </p:cNvPr>
          <p:cNvSpPr txBox="1">
            <a:spLocks/>
          </p:cNvSpPr>
          <p:nvPr/>
        </p:nvSpPr>
        <p:spPr>
          <a:xfrm>
            <a:off x="11705062" y="40889"/>
            <a:ext cx="438615" cy="365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720650C9-9A7D-4448-BDBC-A87341EA29F5}" type="slidenum">
              <a:rPr lang="en-US" sz="1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5</a:t>
            </a:fld>
            <a:endParaRPr lang="en-US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457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4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56</Words>
  <Application>Microsoft Office PowerPoint</Application>
  <PresentationFormat>แบบจอกว้าง</PresentationFormat>
  <Paragraphs>12</Paragraphs>
  <Slides>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</vt:i4>
      </vt:variant>
    </vt:vector>
  </HeadingPairs>
  <TitlesOfParts>
    <vt:vector size="9" baseType="lpstr">
      <vt:lpstr>Times New Roman</vt:lpstr>
      <vt:lpstr>Arial</vt:lpstr>
      <vt:lpstr>Angsana New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Research CRTC</dc:creator>
  <cp:lastModifiedBy>LAB ADMIN</cp:lastModifiedBy>
  <cp:revision>9</cp:revision>
  <dcterms:created xsi:type="dcterms:W3CDTF">2026-05-02T07:43:33Z</dcterms:created>
  <dcterms:modified xsi:type="dcterms:W3CDTF">2026-05-06T09:56:45Z</dcterms:modified>
</cp:coreProperties>
</file>